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59" r:id="rId3"/>
    <p:sldId id="258" r:id="rId4"/>
    <p:sldId id="257" r:id="rId5"/>
    <p:sldId id="261" r:id="rId6"/>
    <p:sldId id="263" r:id="rId7"/>
    <p:sldId id="270" r:id="rId8"/>
    <p:sldId id="260" r:id="rId9"/>
    <p:sldId id="262" r:id="rId10"/>
    <p:sldId id="264" r:id="rId11"/>
    <p:sldId id="265" r:id="rId12"/>
    <p:sldId id="272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642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CC6"/>
    <a:srgbClr val="31859C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69"/>
    <p:restoredTop sz="94709"/>
  </p:normalViewPr>
  <p:slideViewPr>
    <p:cSldViewPr snapToGrid="0" snapToObjects="1">
      <p:cViewPr>
        <p:scale>
          <a:sx n="161" d="100"/>
          <a:sy n="161" d="100"/>
        </p:scale>
        <p:origin x="864" y="752"/>
      </p:cViewPr>
      <p:guideLst>
        <p:guide orient="horz" pos="2137"/>
        <p:guide pos="3840"/>
        <p:guide/>
        <p:guide pos="642"/>
        <p:guide orient="horz" pos="572"/>
        <p:guide orient="horz" pos="3861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3185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6-1D4A-8E3B-21F7A140311B}"/>
              </c:ext>
            </c:extLst>
          </c:dPt>
          <c:dPt>
            <c:idx val="1"/>
            <c:bubble3D val="0"/>
            <c:spPr>
              <a:solidFill>
                <a:srgbClr val="4C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316-1D4A-8E3B-21F7A140311B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316-1D4A-8E3B-21F7A140311B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6-1D4A-8E3B-21F7A140311B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6-1D4A-8E3B-21F7A1403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5-7D48-9F6F-413B7A9F16D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4C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5-7D48-9F6F-413B7A9F16D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5-7D48-9F6F-413B7A9F16D7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3.2</c:v>
                </c:pt>
                <c:pt idx="1">
                  <c:v>3</c:v>
                </c:pt>
                <c:pt idx="2">
                  <c:v>3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5-7D48-9F6F-413B7A9F16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474304"/>
        <c:axId val="119475952"/>
      </c:barChart>
      <c:catAx>
        <c:axId val="11947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9475952"/>
        <c:crosses val="autoZero"/>
        <c:auto val="1"/>
        <c:lblAlgn val="ctr"/>
        <c:lblOffset val="100"/>
        <c:noMultiLvlLbl val="0"/>
      </c:catAx>
      <c:valAx>
        <c:axId val="11947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4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E786-B88A-9F43-B1FF-FDD2DDFE94DF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EF90-4FFA-9844-B33B-FCADB1B328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07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EF90-4FFA-9844-B33B-FCADB1B328A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69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EF90-4FFA-9844-B33B-FCADB1B328A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13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EF90-4FFA-9844-B33B-FCADB1B328A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1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EF90-4FFA-9844-B33B-FCADB1B328A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80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EF90-4FFA-9844-B33B-FCADB1B328A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3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A201E-DC16-464F-8663-0D3F4384A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184D6A-A432-A649-BA10-6A8FD6ED1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8DACE5-D76B-DB4F-B0CE-377C747B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61E272-0213-B541-9EE3-0F66E87D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38A92A-6588-424A-AAE9-5C995015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66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2C25F-8FCA-6744-9575-4054542D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C271CE5-A6FD-3E47-9EF9-41A935B21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C53827-3C33-B942-8BF6-6696DE82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1A0080-7A00-F44D-BF9F-D170C66C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DB7DB6-6026-7245-8188-B15D4E2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1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8EC290-5625-5F46-A8D8-9E092EEFC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2E9E54-892E-3D44-8D65-56EE76116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202B21-D0D6-914B-B941-D8FF78E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F269BA-43F5-9A40-8F94-3E537709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D44345-944E-174A-AAC5-D2D3DBFF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351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3FC3A-20F7-1841-BF2F-7FC420FA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DA092C-352F-C340-ACB0-DF45547A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1A3F50-BF8F-D74C-B400-9558CAA7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E7BAB2-BA58-1447-B967-CEBD166E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3DF19D-EF83-CF42-8F3D-DA651DF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41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3DFB6-50AC-5D43-B459-D31FCDAB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F183C2-0D09-114A-966A-25CEEEA70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CDE4FD-98BE-9B4D-AB66-212B37B1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49A8BD-F5E7-984A-91DC-391C230F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5C0189-4464-8F4D-915B-29DBF9A5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0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42C32-62AE-404C-A05C-2704787B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7A69A9-F553-7242-9777-F0F537E8D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C1F81D-053A-D64B-BC32-D235D4200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359515-B205-D84B-A7B7-EFE35DAC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BADEDE-AC8C-7646-ADD1-34BBDF6A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382B20-F1F5-8347-8946-8A4DC159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14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31B1A-D66E-4D43-ADDD-E34EDB12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302E4F-6222-3040-AA83-9F012020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E4FB4A5-AF1C-8E4B-BB9D-BB03C593E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012C2B-9EC6-1A45-A83C-F7ADDD0E6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71B8839-3A5E-B04F-AEBB-55BDA644C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5C521FA-1E30-D047-AC0E-D43920C0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319E0E5-44C7-CF47-8D6F-3922BC90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C0F3375-53D9-F246-BC80-D712C492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71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198A1-2FA0-F54D-B2A8-772D143C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FF97D98-0B6B-964C-A50C-F7B9AFCA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130329-DDC1-0848-AC3F-0EB27D7C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079C6C-93C9-6845-8FEA-D129EA8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8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C992250-729D-6E41-9A22-A174537C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954C4D-FA35-9049-9B84-C875CC09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8574B5-7A79-A847-905C-909388CB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FC0E8-4AE1-CB44-AD0C-FE81EA19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BC561-4C49-7C44-984D-2E8BE7C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EEDB64-3D73-3345-9160-F693B00A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6B2101-11D2-214B-BEFD-CE53964F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77BF5B-95E9-774E-8425-044F7F16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E8F4B3-C2D4-C24C-A683-5EC80D01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5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06F2E-99BB-1244-96D6-001C0E49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6D27DD-E08A-6745-BB78-4AA987854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CECBB3E-6EA8-934A-96A0-EA5EE911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283BDF-BF03-CE46-9F08-2BAFCD84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1BCDCE-8BD8-CB45-9442-7C35824A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A31CFE-52AD-1740-A9C6-FFD17D84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85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0C891B9-A531-BB4A-AB66-889587AA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CF218E-564B-1B4A-9A8C-1822823E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70B0AC-E321-924A-9300-58320ECEE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B42C-AB2D-6347-AB03-114D182EF2D3}" type="datetimeFigureOut">
              <a:rPr lang="da-DK" smtClean="0"/>
              <a:t>18.08.2022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F37B95-78FF-524D-8A7C-BA0AEDE86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D41DD8-CE6E-6A49-9E08-859BA7B48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E9EA-95A1-E242-A0F1-C964C6F7AD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2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n legetøj raket, der flyver ud af computeren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61F484-B3EC-3E4A-8711-955C66BEC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326" y="1476403"/>
            <a:ext cx="5370786" cy="1098067"/>
          </a:xfrm>
        </p:spPr>
        <p:txBody>
          <a:bodyPr anchor="t">
            <a:normAutofit/>
          </a:bodyPr>
          <a:lstStyle/>
          <a:p>
            <a:pPr algn="l"/>
            <a:r>
              <a:rPr lang="da-DK" b="1" dirty="0">
                <a:solidFill>
                  <a:schemeClr val="accent2">
                    <a:lumMod val="75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12 enkle tips</a:t>
            </a:r>
            <a:endParaRPr lang="da-DK" sz="2800" dirty="0">
              <a:solidFill>
                <a:schemeClr val="accent2">
                  <a:lumMod val="75000"/>
                </a:schemeClr>
              </a:solidFill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67E5915-6FF7-3F4C-85E4-D80EF817610E}"/>
              </a:ext>
            </a:extLst>
          </p:cNvPr>
          <p:cNvSpPr txBox="1">
            <a:spLocks/>
          </p:cNvSpPr>
          <p:nvPr/>
        </p:nvSpPr>
        <p:spPr>
          <a:xfrm>
            <a:off x="923880" y="2574470"/>
            <a:ext cx="5172119" cy="1202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3000" dirty="0">
                <a:solidFill>
                  <a:schemeClr val="accent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til skarpere præsentationer </a:t>
            </a:r>
          </a:p>
          <a:p>
            <a:pPr algn="l">
              <a:lnSpc>
                <a:spcPct val="100000"/>
              </a:lnSpc>
            </a:pPr>
            <a:r>
              <a:rPr lang="da-DK" sz="3000" dirty="0">
                <a:solidFill>
                  <a:schemeClr val="accent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der fastholder dit publikum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3D83B21-5271-E64C-BAEA-315C0C85148F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370355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rø klar til at blive blæst væk i vinden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93CDD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918754" y="824654"/>
            <a:ext cx="5310542" cy="111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9—</a:t>
            </a:r>
            <a:r>
              <a:rPr lang="da-DK" sz="4500" b="1" dirty="0" err="1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Less</a:t>
            </a:r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 is more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941056" y="1807118"/>
            <a:ext cx="5288240" cy="1476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Skru ned for effekter som tager opmærksomhed fra dit budskab. Brug dem kun hvis der mangler liv.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3755746-A8D1-9248-AD14-51D3A4D0CDFD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23695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Monokrom grå billede af en elefant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5986258" y="2878740"/>
            <a:ext cx="6170342" cy="982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10—Overskuelighed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6008561" y="3861202"/>
            <a:ext cx="6359475" cy="225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Vis kun korte lister på en slide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Spis elefanten i småbidder – del lange lister op i selvstændige slides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Det giver fokus på det du taler om.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DC39DAA-A088-B446-97CC-6BD5B7D9B1B4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59989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C250F09-9BEA-A749-BB01-C22ABDB849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Billede 6" descr="En hund, der er flydende knyttet til en ballon på en gul baggrund">
            <a:extLst>
              <a:ext uri="{FF2B5EF4-FFF2-40B4-BE49-F238E27FC236}">
                <a16:creationId xmlns:a16="http://schemas.microsoft.com/office/drawing/2014/main" id="{58D5773E-DF81-0A41-864A-0FFF1F0EC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0"/>
            <a:ext cx="6174704" cy="685799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6A493F8-44F7-2046-B5E9-7D4AB7277AF5}"/>
              </a:ext>
            </a:extLst>
          </p:cNvPr>
          <p:cNvSpPr txBox="1">
            <a:spLocks/>
          </p:cNvSpPr>
          <p:nvPr/>
        </p:nvSpPr>
        <p:spPr>
          <a:xfrm>
            <a:off x="908362" y="2910578"/>
            <a:ext cx="5263338" cy="89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11—Bind sløjfe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5DFA6B8-BD99-0642-83D7-2A285699D9C0}"/>
              </a:ext>
            </a:extLst>
          </p:cNvPr>
          <p:cNvSpPr txBox="1">
            <a:spLocks/>
          </p:cNvSpPr>
          <p:nvPr/>
        </p:nvSpPr>
        <p:spPr>
          <a:xfrm>
            <a:off x="930666" y="3893041"/>
            <a:ext cx="4880298" cy="182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Brug sidste slide til at afslutte dit oplæg på en passende måde. Husk humor – så husker de dig.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0F2928E-91FF-924E-95B5-FAB83D4804B9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138187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Mand, der bruger megafon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906528" y="852975"/>
            <a:ext cx="6170342" cy="982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12—Generalprøve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928832" y="1835438"/>
            <a:ext cx="4960980" cy="1624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Øv dig på din præsentation</a:t>
            </a:r>
            <a:b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</a:b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så du ved om dine stikord og slides virker efter hensigten.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4F9F6BB-7281-2B48-84F1-EEFA59935315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328328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orstørrelsesglas på klar baggrund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904942" y="3885050"/>
            <a:ext cx="5310542" cy="111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1—Disposition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927245" y="4867514"/>
            <a:ext cx="5092870" cy="1554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Reducer din skrevne præsentation til hovedpointer og stikord, og tænk på dine slides som </a:t>
            </a:r>
            <a:r>
              <a:rPr lang="da-DK" sz="2500" dirty="0" err="1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cuecards</a:t>
            </a: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16BA21-C9E2-AA4C-933A-7851D5B35754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349130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BDED7EF-2216-DD43-81CF-CACA60C01A85}"/>
              </a:ext>
            </a:extLst>
          </p:cNvPr>
          <p:cNvSpPr txBox="1">
            <a:spLocks/>
          </p:cNvSpPr>
          <p:nvPr/>
        </p:nvSpPr>
        <p:spPr>
          <a:xfrm>
            <a:off x="5990794" y="2370138"/>
            <a:ext cx="5738007" cy="89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2—Overskriftsform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64CB23-4E5B-FE48-AEC7-AD69B0E9B4A2}"/>
              </a:ext>
            </a:extLst>
          </p:cNvPr>
          <p:cNvSpPr txBox="1">
            <a:spLocks/>
          </p:cNvSpPr>
          <p:nvPr/>
        </p:nvSpPr>
        <p:spPr>
          <a:xfrm>
            <a:off x="5990794" y="3352600"/>
            <a:ext cx="4876800" cy="1624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accent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Skriv kun korte og præcise sætninger som her. Ingen kan læse slides og lytte samtidig.</a:t>
            </a:r>
          </a:p>
        </p:txBody>
      </p:sp>
      <p:pic>
        <p:nvPicPr>
          <p:cNvPr id="10" name="Grafik 9" descr="Bullseye med massiv udfyldning">
            <a:extLst>
              <a:ext uri="{FF2B5EF4-FFF2-40B4-BE49-F238E27FC236}">
                <a16:creationId xmlns:a16="http://schemas.microsoft.com/office/drawing/2014/main" id="{FA10FAE1-3B93-424B-94E7-72B1D4DE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539" y="903825"/>
            <a:ext cx="4876800" cy="48768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28C8D61-A9E9-A34C-AE4A-F5E664F302F8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102189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Træer med hvidt træ i området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4971D52-8AC9-A048-8728-02950F2A2EC9}"/>
              </a:ext>
            </a:extLst>
          </p:cNvPr>
          <p:cNvSpPr/>
          <p:nvPr/>
        </p:nvSpPr>
        <p:spPr>
          <a:xfrm>
            <a:off x="1" y="908050"/>
            <a:ext cx="6095999" cy="5221288"/>
          </a:xfrm>
          <a:prstGeom prst="rect">
            <a:avLst/>
          </a:prstGeom>
          <a:solidFill>
            <a:srgbClr val="4CACC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AC4139-895A-E34A-9654-FAD536948292}"/>
              </a:ext>
            </a:extLst>
          </p:cNvPr>
          <p:cNvSpPr txBox="1">
            <a:spLocks/>
          </p:cNvSpPr>
          <p:nvPr/>
        </p:nvSpPr>
        <p:spPr>
          <a:xfrm>
            <a:off x="932426" y="2470206"/>
            <a:ext cx="4769127" cy="93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3—Omfang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3A41E70-C9B0-D34E-8600-E60DB0C15DB0}"/>
              </a:ext>
            </a:extLst>
          </p:cNvPr>
          <p:cNvSpPr txBox="1">
            <a:spLocks/>
          </p:cNvSpPr>
          <p:nvPr/>
        </p:nvSpPr>
        <p:spPr>
          <a:xfrm>
            <a:off x="932427" y="3452669"/>
            <a:ext cx="4562938" cy="1397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Lav hellere mange slides </a:t>
            </a:r>
          </a:p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med lidt tekst end få med information-overload.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E7BB937-2EB1-F142-A5A0-653495606CFE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401498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Bold saldo">
            <a:extLst>
              <a:ext uri="{FF2B5EF4-FFF2-40B4-BE49-F238E27FC236}">
                <a16:creationId xmlns:a16="http://schemas.microsoft.com/office/drawing/2014/main" id="{CFAB33A8-409F-9B44-80AB-486C5647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EF3FA6-1BF1-E545-BD76-AD6CC4614B39}"/>
              </a:ext>
            </a:extLst>
          </p:cNvPr>
          <p:cNvSpPr txBox="1">
            <a:spLocks/>
          </p:cNvSpPr>
          <p:nvPr/>
        </p:nvSpPr>
        <p:spPr>
          <a:xfrm>
            <a:off x="5968378" y="828466"/>
            <a:ext cx="4616101" cy="753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4—Guides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B6C452-4D14-0D4E-90C5-676F674F260F}"/>
              </a:ext>
            </a:extLst>
          </p:cNvPr>
          <p:cNvSpPr txBox="1">
            <a:spLocks/>
          </p:cNvSpPr>
          <p:nvPr/>
        </p:nvSpPr>
        <p:spPr>
          <a:xfrm>
            <a:off x="5990681" y="1810930"/>
            <a:ext cx="5765216" cy="161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Opret hjælpelinjer på dine mastersider som du placerer dine elementer efter. Det giver visuel balance.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17537AA-A113-BD42-820E-549D8500CFC0}"/>
              </a:ext>
            </a:extLst>
          </p:cNvPr>
          <p:cNvCxnSpPr/>
          <p:nvPr/>
        </p:nvCxnSpPr>
        <p:spPr>
          <a:xfrm>
            <a:off x="1019175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C484ABA-2891-9D45-B107-BC2979710605}"/>
              </a:ext>
            </a:extLst>
          </p:cNvPr>
          <p:cNvCxnSpPr/>
          <p:nvPr/>
        </p:nvCxnSpPr>
        <p:spPr>
          <a:xfrm>
            <a:off x="11134136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129CACC-C67E-E64B-ABD3-EA7ED81408D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2191999" y="3429000"/>
            <a:ext cx="0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2CF057C9-EDC0-A343-8014-B12D66BC3807}"/>
              </a:ext>
            </a:extLst>
          </p:cNvPr>
          <p:cNvCxnSpPr>
            <a:cxnSpLocks/>
          </p:cNvCxnSpPr>
          <p:nvPr/>
        </p:nvCxnSpPr>
        <p:spPr>
          <a:xfrm>
            <a:off x="0" y="902616"/>
            <a:ext cx="12191999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AB43690-7C91-F14F-8A9A-05BDCD95EF91}"/>
              </a:ext>
            </a:extLst>
          </p:cNvPr>
          <p:cNvCxnSpPr>
            <a:cxnSpLocks/>
          </p:cNvCxnSpPr>
          <p:nvPr/>
        </p:nvCxnSpPr>
        <p:spPr>
          <a:xfrm>
            <a:off x="0" y="6128339"/>
            <a:ext cx="12191999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4103ADF-F740-AA4C-B6E3-B7D83CE52E5E}"/>
              </a:ext>
            </a:extLst>
          </p:cNvPr>
          <p:cNvCxnSpPr/>
          <p:nvPr/>
        </p:nvCxnSpPr>
        <p:spPr>
          <a:xfrm>
            <a:off x="6100223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D42EAD08-DC28-9A45-A4C1-60339D573DE8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29178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924302" y="845297"/>
            <a:ext cx="5310542" cy="111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accent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5—Konsekvens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924301" y="1800866"/>
            <a:ext cx="5745757" cy="181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accent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Hold dig til samme skrifttype, farveskala og punktstørrelser på alle slides. </a:t>
            </a:r>
          </a:p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accent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Det giver sammenhæng og ro.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FF49FAE5-A581-F34E-811F-D21896179561}"/>
              </a:ext>
            </a:extLst>
          </p:cNvPr>
          <p:cNvGrpSpPr/>
          <p:nvPr/>
        </p:nvGrpSpPr>
        <p:grpSpPr>
          <a:xfrm>
            <a:off x="1924431" y="3766509"/>
            <a:ext cx="2968390" cy="1874938"/>
            <a:chOff x="1019175" y="4045593"/>
            <a:chExt cx="2968390" cy="1874938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35C5E10-940D-884C-84D8-6043FC48DD62}"/>
                </a:ext>
              </a:extLst>
            </p:cNvPr>
            <p:cNvSpPr/>
            <p:nvPr/>
          </p:nvSpPr>
          <p:spPr>
            <a:xfrm>
              <a:off x="1019175" y="4045593"/>
              <a:ext cx="859955" cy="8599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208C5DD-2E96-4F4E-94C0-D55D1807F29C}"/>
                </a:ext>
              </a:extLst>
            </p:cNvPr>
            <p:cNvSpPr/>
            <p:nvPr/>
          </p:nvSpPr>
          <p:spPr>
            <a:xfrm>
              <a:off x="2073392" y="4045593"/>
              <a:ext cx="859955" cy="859955"/>
            </a:xfrm>
            <a:prstGeom prst="ellipse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E9FC31E-29A8-D14D-AE3D-BBD1CCD18582}"/>
                </a:ext>
              </a:extLst>
            </p:cNvPr>
            <p:cNvSpPr/>
            <p:nvPr/>
          </p:nvSpPr>
          <p:spPr>
            <a:xfrm>
              <a:off x="3127610" y="4045593"/>
              <a:ext cx="859955" cy="859955"/>
            </a:xfrm>
            <a:prstGeom prst="ellipse">
              <a:avLst/>
            </a:prstGeom>
            <a:solidFill>
              <a:srgbClr val="4C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81BEBC6-C122-D34E-A97C-0B2FD7C5511A}"/>
                </a:ext>
              </a:extLst>
            </p:cNvPr>
            <p:cNvSpPr/>
            <p:nvPr/>
          </p:nvSpPr>
          <p:spPr>
            <a:xfrm>
              <a:off x="1516388" y="5060575"/>
              <a:ext cx="859955" cy="85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3D062AE-A46A-7245-ADFA-EEAE27B2FBFA}"/>
                </a:ext>
              </a:extLst>
            </p:cNvPr>
            <p:cNvSpPr/>
            <p:nvPr/>
          </p:nvSpPr>
          <p:spPr>
            <a:xfrm>
              <a:off x="2591392" y="5060576"/>
              <a:ext cx="859955" cy="8599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FF8D83E-C058-6441-9331-3663ACB56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374125"/>
              </p:ext>
            </p:extLst>
          </p:nvPr>
        </p:nvGraphicFramePr>
        <p:xfrm>
          <a:off x="7439956" y="608098"/>
          <a:ext cx="4107984" cy="245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1543FD3-695D-2445-85B8-83FB7FD92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741380"/>
              </p:ext>
            </p:extLst>
          </p:nvPr>
        </p:nvGraphicFramePr>
        <p:xfrm>
          <a:off x="6670059" y="3162288"/>
          <a:ext cx="4625071" cy="308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felt 16">
            <a:extLst>
              <a:ext uri="{FF2B5EF4-FFF2-40B4-BE49-F238E27FC236}">
                <a16:creationId xmlns:a16="http://schemas.microsoft.com/office/drawing/2014/main" id="{DBFBDE2D-5840-2D46-8319-D2BA450B0273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110134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Underordnet afspilning på stivelse">
            <a:extLst>
              <a:ext uri="{FF2B5EF4-FFF2-40B4-BE49-F238E27FC236}">
                <a16:creationId xmlns:a16="http://schemas.microsoft.com/office/drawing/2014/main" id="{8C2B0008-46B9-2D4A-8501-92566D51F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A36383-36C2-8347-B1EF-B2781E159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859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3EF3FA6-1BF1-E545-BD76-AD6CC4614B39}"/>
              </a:ext>
            </a:extLst>
          </p:cNvPr>
          <p:cNvSpPr txBox="1">
            <a:spLocks/>
          </p:cNvSpPr>
          <p:nvPr/>
        </p:nvSpPr>
        <p:spPr>
          <a:xfrm>
            <a:off x="5999494" y="3338511"/>
            <a:ext cx="4616101" cy="753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6—Afveksling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B6C452-4D14-0D4E-90C5-676F674F260F}"/>
              </a:ext>
            </a:extLst>
          </p:cNvPr>
          <p:cNvSpPr txBox="1">
            <a:spLocks/>
          </p:cNvSpPr>
          <p:nvPr/>
        </p:nvSpPr>
        <p:spPr>
          <a:xfrm>
            <a:off x="6012833" y="4320975"/>
            <a:ext cx="5691487" cy="1458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Tænk i visuel afveksling fra slide til slide. </a:t>
            </a:r>
          </a:p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Det giver godt flow og fastholder opmærksomhed.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892E59F-F389-9C42-ADAF-3BDD6025952F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31235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C250F09-9BEA-A749-BB01-C22ABDB849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Grafik 4" descr="En legetøj abe">
            <a:extLst>
              <a:ext uri="{FF2B5EF4-FFF2-40B4-BE49-F238E27FC236}">
                <a16:creationId xmlns:a16="http://schemas.microsoft.com/office/drawing/2014/main" id="{BF21BD0E-28F1-3A4E-A5F4-A900A9C9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710730"/>
            <a:ext cx="4591984" cy="459198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610125A-3508-DF43-9223-7C3F5E9D0F1A}"/>
              </a:ext>
            </a:extLst>
          </p:cNvPr>
          <p:cNvSpPr txBox="1">
            <a:spLocks/>
          </p:cNvSpPr>
          <p:nvPr/>
        </p:nvSpPr>
        <p:spPr>
          <a:xfrm>
            <a:off x="897566" y="833671"/>
            <a:ext cx="5310542" cy="111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7—Billeder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24F3C42-0FC7-2F42-842F-439C3516AEAC}"/>
              </a:ext>
            </a:extLst>
          </p:cNvPr>
          <p:cNvSpPr txBox="1">
            <a:spLocks/>
          </p:cNvSpPr>
          <p:nvPr/>
        </p:nvSpPr>
        <p:spPr>
          <a:xfrm>
            <a:off x="919868" y="1816135"/>
            <a:ext cx="4934085" cy="147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5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Brug markante fotos, farveflader, ikoner og illustrationer og understøt dine budskaber.</a:t>
            </a:r>
          </a:p>
        </p:txBody>
      </p:sp>
      <p:pic>
        <p:nvPicPr>
          <p:cNvPr id="7" name="Billede 6" descr="Mandrilansigt">
            <a:extLst>
              <a:ext uri="{FF2B5EF4-FFF2-40B4-BE49-F238E27FC236}">
                <a16:creationId xmlns:a16="http://schemas.microsoft.com/office/drawing/2014/main" id="{58D5773E-DF81-0A41-864A-0FFF1F0EC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63DBE1F-AD09-1E49-A57B-F229DC534586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199726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B03E213-AC06-0A43-9890-B847158DD4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C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F2F9C5-EC30-614D-8C45-27E48141D846}"/>
              </a:ext>
            </a:extLst>
          </p:cNvPr>
          <p:cNvSpPr txBox="1">
            <a:spLocks/>
          </p:cNvSpPr>
          <p:nvPr/>
        </p:nvSpPr>
        <p:spPr>
          <a:xfrm>
            <a:off x="3207332" y="1464749"/>
            <a:ext cx="5310542" cy="111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8—Supergrafik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02026D4-5E1F-424E-A01B-75A7E8838982}"/>
              </a:ext>
            </a:extLst>
          </p:cNvPr>
          <p:cNvSpPr txBox="1">
            <a:spLocks/>
          </p:cNvSpPr>
          <p:nvPr/>
        </p:nvSpPr>
        <p:spPr>
          <a:xfrm>
            <a:off x="3207332" y="2612583"/>
            <a:ext cx="6491443" cy="17756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Lav gerne tal og facts om til supergrafik eller illustrationer</a:t>
            </a:r>
          </a:p>
          <a:p>
            <a:pPr algn="l">
              <a:lnSpc>
                <a:spcPct val="100000"/>
              </a:lnSpc>
            </a:pPr>
            <a:r>
              <a:rPr lang="da-DK" sz="2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– det husker man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904829-3534-5240-A22C-C7B99EFCDEC3}"/>
              </a:ext>
            </a:extLst>
          </p:cNvPr>
          <p:cNvSpPr txBox="1">
            <a:spLocks/>
          </p:cNvSpPr>
          <p:nvPr/>
        </p:nvSpPr>
        <p:spPr>
          <a:xfrm>
            <a:off x="5949616" y="3024825"/>
            <a:ext cx="5186697" cy="1933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12500" b="1" dirty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200%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93C5EEB-B811-CB44-9ED6-49263FDA3D4B}"/>
              </a:ext>
            </a:extLst>
          </p:cNvPr>
          <p:cNvSpPr txBox="1">
            <a:spLocks/>
          </p:cNvSpPr>
          <p:nvPr/>
        </p:nvSpPr>
        <p:spPr>
          <a:xfrm>
            <a:off x="8988662" y="4522785"/>
            <a:ext cx="1619649" cy="57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sz="2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bedre :-)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C920472-FEAC-1244-B20A-5CD15A68BCAC}"/>
              </a:ext>
            </a:extLst>
          </p:cNvPr>
          <p:cNvSpPr txBox="1"/>
          <p:nvPr/>
        </p:nvSpPr>
        <p:spPr>
          <a:xfrm>
            <a:off x="78705" y="6547944"/>
            <a:ext cx="1187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MONOTONE—2021</a:t>
            </a:r>
          </a:p>
        </p:txBody>
      </p:sp>
    </p:spTree>
    <p:extLst>
      <p:ext uri="{BB962C8B-B14F-4D97-AF65-F5344CB8AC3E}">
        <p14:creationId xmlns:p14="http://schemas.microsoft.com/office/powerpoint/2010/main" val="278590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310</Words>
  <Application>Microsoft Macintosh PowerPoint</Application>
  <PresentationFormat>Widescreen</PresentationFormat>
  <Paragraphs>53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Microsoft GothicNeo</vt:lpstr>
      <vt:lpstr>Microsoft GothicNeo Light</vt:lpstr>
      <vt:lpstr>Arial</vt:lpstr>
      <vt:lpstr>Calibri</vt:lpstr>
      <vt:lpstr>Calibri Light</vt:lpstr>
      <vt:lpstr>Office-tema</vt:lpstr>
      <vt:lpstr>12 enkle tips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 TIL SKARPE ONLINEPRÆSENTATIONER  – der fastholder dit publikum</dc:title>
  <dc:creator>Helle Harder</dc:creator>
  <cp:lastModifiedBy>Helle Harder</cp:lastModifiedBy>
  <cp:revision>164</cp:revision>
  <dcterms:created xsi:type="dcterms:W3CDTF">2021-03-02T16:09:17Z</dcterms:created>
  <dcterms:modified xsi:type="dcterms:W3CDTF">2022-08-18T09:21:43Z</dcterms:modified>
</cp:coreProperties>
</file>